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9" autoAdjust="0"/>
    <p:restoredTop sz="95090" autoAdjust="0"/>
  </p:normalViewPr>
  <p:slideViewPr>
    <p:cSldViewPr snapToGrid="0">
      <p:cViewPr>
        <p:scale>
          <a:sx n="80" d="100"/>
          <a:sy n="80" d="100"/>
        </p:scale>
        <p:origin x="106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8T11:52:55.703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0,'6556'0,"-6538"0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5-28T11:53:06.865"/>
    </inkml:context>
    <inkml:brush xml:id="br0">
      <inkml:brushProperty name="width" value="0.2" units="cm"/>
      <inkml:brushProperty name="height" value="0.2" units="cm"/>
      <inkml:brushProperty name="color" value="#00A0D7"/>
      <inkml:brushProperty name="ignorePressure" value="1"/>
    </inkml:brush>
  </inkml:definitions>
  <inkml:trace contextRef="#ctx0" brushRef="#br0">0 0,'6567'0,"-6544"0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5-28T11:53:10.808"/>
    </inkml:context>
    <inkml:brush xml:id="br0">
      <inkml:brushProperty name="width" value="0.2" units="cm"/>
      <inkml:brushProperty name="height" value="0.2" units="cm"/>
      <inkml:brushProperty name="color" value="#00A0D7"/>
    </inkml:brush>
  </inkml:definitions>
  <inkml:trace contextRef="#ctx0" brushRef="#br0">1 0 23892,'0'1459'0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2B7F1-165E-4537-BC1C-1681ADCF2920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07076-F017-4F9C-BDB9-EC51B9D1960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5791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A07076-F017-4F9C-BDB9-EC51B9D19606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61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22FB1-AFE3-12B8-89DE-CC78B58E6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0530C-C3FB-8E99-6296-E19B580D9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63A422-4847-D1FC-D6D5-1C376CC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C972E-B6E0-7A90-2765-908A61EC5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1F0B46-5179-7B9E-C5CA-642F0F52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53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1E045-81BC-804E-AB58-701F143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2B70B3-B53E-A5F2-3CBB-D52E9EE12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D770D-9E5F-0D23-B794-A2F575ED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FE3A1F-6FFB-8633-8FB0-6220796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64BB6E-D888-0E13-1093-B4A9E14C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30F876-8759-2615-555D-7D8734688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8B757-C4BD-19F6-A880-BFF9F9CF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DB358-3504-1C06-BE53-7DB987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FB1EAA-6457-FDEB-CB8E-22E35AC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699A0-CD6F-2FE1-C0BC-497FF45E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28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E17B7-A4DC-837B-2BA1-BD8C6E4E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D2AA0-F422-8A66-52F4-06B412AB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528F3-8C23-0C17-C7CA-96295139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540303-6E88-AEDD-57A2-2FEC5660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C23426-FBC0-C2FA-40BF-531B3505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41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5C423-D479-B90E-536A-D05A11350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3FCBDB-72B1-F288-1833-1DDA11564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B19EE-1D77-0984-00DB-38ACA666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42FB6A-7FCE-1119-1653-C55CCEFF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B47C-FC2D-8B33-92DB-0330C6D7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856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B47A7-6470-88C5-078B-1B365E63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1B8496-EF02-F85D-136A-DB311F83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C62540-01CB-51F4-A317-6CA110D3B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66136-5011-B87D-8115-43C08245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CB143D-B1DA-B743-FEA5-C6D1092F8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E26B4A-B058-F38B-DF43-7CB25F97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32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2C5F3-6140-D468-5231-10783DE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8DEB8-A2BC-264A-FA13-8FE7D111F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C07689-6566-820E-BE34-57A0EA08A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E209A8B-6B13-FDE8-05A7-1080999BB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7BA615-B7B6-5D4D-2B26-BE5948C70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BE70E7-0851-2F6A-84F2-034D2986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EED8C31-1A57-7EF4-70BF-324A619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48E1F1-2B42-FAA3-5827-0E6AC119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29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4E8B0-001C-A63A-7509-C0520D63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5965CC-9977-B338-6121-3E1FC478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90ED2-7C7B-A7BE-983D-6B7AB4BA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BB868-2EC0-7778-709F-743FA41F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2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AD1AD6-CF8B-428E-7846-28CFACE4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E5AA06-8D82-6E5E-DA43-0BBCFA6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DDFBA-36A1-54C2-FC99-A8F541A3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1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5EA8E-63BD-718C-380C-D01F52EC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179AD-7B20-F162-E2A8-43D2D0FEC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0BCA82-12E0-AFCB-F6F7-4E85F912C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B23EB9-F2A9-C065-47DD-137E887C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517C47-2306-7A09-0F77-94EF2AD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C0F863-0C17-A27E-9A1C-CE1DB43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8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0F4A2-F88F-DF97-4B38-49E73455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FC68C5-020C-0C59-BA29-47CA95881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AFBA8B-DFD9-9F3B-67D8-3AC3C64E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630195-4888-E1BE-FEF7-B31F5FCF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1A551F-E008-FC80-4997-4FF88F8E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560E79-5FEC-562C-EB90-0E6B5C8C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40889D-4E79-E6DB-2965-BD5E0E07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3B29F7-FED7-19A6-2C11-D439B757B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CB2226-35A2-3556-1CBF-A0C9D51B1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2DCF3-EAA1-40A4-BB7F-372CDFE830F8}" type="datetimeFigureOut">
              <a:rPr lang="es-CO" smtClean="0"/>
              <a:t>28/05/2025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5BB7-E11C-8620-9D20-D83F160AF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E854E6-C8DC-24F8-8BBC-C5326F28D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0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2.png"/><Relationship Id="rId4" Type="http://schemas.openxmlformats.org/officeDocument/2006/relationships/customXml" Target="../ink/ink1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E00611-4B85-317B-1B6B-03371BF06E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555 MONOSTABLE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F3FA51E-8C39-EDED-5D96-C3E48B62F1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Ing. Juan Carlos Vizcaino Aponte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75492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E49298-7310-7794-302F-32090C2EB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555 </a:t>
            </a:r>
            <a:r>
              <a:rPr lang="es-ES" dirty="0" err="1"/>
              <a:t>monostable</a:t>
            </a:r>
            <a:r>
              <a:rPr lang="es-ES" dirty="0"/>
              <a:t> </a:t>
            </a:r>
            <a:r>
              <a:rPr lang="es-ES" dirty="0">
                <a:sym typeface="Wingdings" panose="05000000000000000000" pitchFamily="2" charset="2"/>
              </a:rPr>
              <a:t> Tiempo = 1,1xRxC </a:t>
            </a:r>
            <a:r>
              <a:rPr lang="es-ES" dirty="0" err="1">
                <a:sym typeface="Wingdings" panose="05000000000000000000" pitchFamily="2" charset="2"/>
              </a:rPr>
              <a:t>seg</a:t>
            </a:r>
            <a:endParaRPr lang="es-CO" dirty="0"/>
          </a:p>
        </p:txBody>
      </p:sp>
      <p:pic>
        <p:nvPicPr>
          <p:cNvPr id="1028" name="Picture 4" descr="Multivibrador monoestable con 555 - Electrónica Unicrom">
            <a:extLst>
              <a:ext uri="{FF2B5EF4-FFF2-40B4-BE49-F238E27FC236}">
                <a16:creationId xmlns:a16="http://schemas.microsoft.com/office/drawing/2014/main" id="{EB03E084-3990-3153-8926-94A1D5F41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85" y="1546698"/>
            <a:ext cx="8667345" cy="505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B19FE82-7F94-2F8C-E3D3-C5A75043650D}"/>
              </a:ext>
            </a:extLst>
          </p:cNvPr>
          <p:cNvSpPr txBox="1"/>
          <p:nvPr/>
        </p:nvSpPr>
        <p:spPr>
          <a:xfrm>
            <a:off x="9542835" y="1546698"/>
            <a:ext cx="24416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/>
              <a:t>C &gt; 10nF (103)</a:t>
            </a:r>
          </a:p>
          <a:p>
            <a:endParaRPr lang="es-ES" sz="2800" b="1" dirty="0"/>
          </a:p>
          <a:p>
            <a:r>
              <a:rPr lang="es-ES" sz="2800" b="1" dirty="0"/>
              <a:t>  1k &lt; R &lt; 3M</a:t>
            </a:r>
            <a:endParaRPr lang="es-CO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B77CDB6-F787-0C80-8C6F-CBA964CE69D9}"/>
              </a:ext>
            </a:extLst>
          </p:cNvPr>
          <p:cNvSpPr txBox="1"/>
          <p:nvPr/>
        </p:nvSpPr>
        <p:spPr>
          <a:xfrm>
            <a:off x="9727660" y="4941651"/>
            <a:ext cx="151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103 - 104</a:t>
            </a:r>
            <a:endParaRPr lang="es-CO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B8E7DDF7-0CBF-1AF1-EB2E-82CB9D4BDA2E}"/>
                  </a:ext>
                </a:extLst>
              </p14:cNvPr>
              <p14:cNvContentPartPr/>
              <p14:nvPr/>
            </p14:nvContentPartPr>
            <p14:xfrm>
              <a:off x="4328272" y="5767453"/>
              <a:ext cx="2367000" cy="360"/>
            </p14:xfrm>
          </p:contentPart>
        </mc:Choice>
        <mc:Fallback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B8E7DDF7-0CBF-1AF1-EB2E-82CB9D4BDA2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92632" y="5731453"/>
                <a:ext cx="243864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FEBE497A-1145-C552-84B6-7090DEB16491}"/>
                  </a:ext>
                </a:extLst>
              </p14:cNvPr>
              <p14:cNvContentPartPr/>
              <p14:nvPr/>
            </p14:nvContentPartPr>
            <p14:xfrm>
              <a:off x="4309192" y="5767453"/>
              <a:ext cx="2372760" cy="360"/>
            </p14:xfrm>
          </p:contentPart>
        </mc:Choice>
        <mc:Fallback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FEBE497A-1145-C552-84B6-7090DEB1649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73192" y="5731453"/>
                <a:ext cx="24444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0" name="Entrada de lápiz 9">
                <a:extLst>
                  <a:ext uri="{FF2B5EF4-FFF2-40B4-BE49-F238E27FC236}">
                    <a16:creationId xmlns:a16="http://schemas.microsoft.com/office/drawing/2014/main" id="{8E5C1A62-9F96-0774-5FB7-4C401C4F5478}"/>
                  </a:ext>
                </a:extLst>
              </p14:cNvPr>
              <p14:cNvContentPartPr/>
              <p14:nvPr/>
            </p14:nvContentPartPr>
            <p14:xfrm>
              <a:off x="6711472" y="5223133"/>
              <a:ext cx="360" cy="525600"/>
            </p14:xfrm>
          </p:contentPart>
        </mc:Choice>
        <mc:Fallback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8E5C1A62-9F96-0774-5FB7-4C401C4F547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75832" y="5187133"/>
                <a:ext cx="72000" cy="59724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EC32BE80-96F6-14FB-4230-8A2D4C76D978}"/>
              </a:ext>
            </a:extLst>
          </p:cNvPr>
          <p:cNvSpPr txBox="1"/>
          <p:nvPr/>
        </p:nvSpPr>
        <p:spPr>
          <a:xfrm>
            <a:off x="184420" y="1420746"/>
            <a:ext cx="2190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Condensador</a:t>
            </a:r>
          </a:p>
          <a:p>
            <a:r>
              <a:rPr lang="es-ES" sz="2400" b="1" dirty="0"/>
              <a:t>22uF</a:t>
            </a:r>
          </a:p>
          <a:p>
            <a:r>
              <a:rPr lang="es-ES" sz="2400" b="1" dirty="0"/>
              <a:t>50uF</a:t>
            </a:r>
          </a:p>
          <a:p>
            <a:r>
              <a:rPr lang="es-ES" sz="2400" b="1" dirty="0"/>
              <a:t>100uF</a:t>
            </a:r>
          </a:p>
          <a:p>
            <a:r>
              <a:rPr lang="es-ES" sz="2400" b="1" dirty="0"/>
              <a:t>220uF</a:t>
            </a:r>
          </a:p>
          <a:p>
            <a:r>
              <a:rPr lang="es-ES" sz="2400" b="1" dirty="0"/>
              <a:t>440uF</a:t>
            </a:r>
            <a:endParaRPr lang="es-CO" b="1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A513F37-1432-C36A-7F0D-6072284CF7D7}"/>
              </a:ext>
            </a:extLst>
          </p:cNvPr>
          <p:cNvSpPr txBox="1"/>
          <p:nvPr/>
        </p:nvSpPr>
        <p:spPr>
          <a:xfrm>
            <a:off x="9504556" y="5748733"/>
            <a:ext cx="23727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Para un 50 en nota</a:t>
            </a:r>
          </a:p>
          <a:p>
            <a:r>
              <a:rPr lang="es-ES" sz="2000" b="1" dirty="0">
                <a:solidFill>
                  <a:srgbClr val="FF0000"/>
                </a:solidFill>
              </a:rPr>
              <a:t>116s &lt; T &lt; 124s</a:t>
            </a:r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FB97EE6-D8CA-B8FE-671F-56102052D16D}"/>
              </a:ext>
            </a:extLst>
          </p:cNvPr>
          <p:cNvSpPr txBox="1"/>
          <p:nvPr/>
        </p:nvSpPr>
        <p:spPr>
          <a:xfrm>
            <a:off x="2248707" y="5489897"/>
            <a:ext cx="236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R=5,1M</a:t>
            </a:r>
          </a:p>
          <a:p>
            <a:r>
              <a:rPr lang="es-ES" dirty="0"/>
              <a:t>C=22uF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229354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53</Words>
  <Application>Microsoft Office PowerPoint</Application>
  <PresentationFormat>Panorámica</PresentationFormat>
  <Paragraphs>18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Wingdings</vt:lpstr>
      <vt:lpstr>Tema de Office</vt:lpstr>
      <vt:lpstr>555 MONOSTABLE</vt:lpstr>
      <vt:lpstr>555 monostable  Tiempo = 1,1xRxC seg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7</cp:revision>
  <dcterms:created xsi:type="dcterms:W3CDTF">2025-04-03T12:04:15Z</dcterms:created>
  <dcterms:modified xsi:type="dcterms:W3CDTF">2025-05-28T12:42:56Z</dcterms:modified>
</cp:coreProperties>
</file>